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0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17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16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43.png"/><Relationship Id="rId5" Type="http://schemas.openxmlformats.org/officeDocument/2006/relationships/image" Target="../media/image19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18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7.png"/><Relationship Id="rId7" Type="http://schemas.openxmlformats.org/officeDocument/2006/relationships/image" Target="../media/image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53.png"/><Relationship Id="rId5" Type="http://schemas.openxmlformats.org/officeDocument/2006/relationships/image" Target="../media/image19.png"/><Relationship Id="rId10" Type="http://schemas.openxmlformats.org/officeDocument/2006/relationships/image" Target="../media/image52.png"/><Relationship Id="rId4" Type="http://schemas.openxmlformats.org/officeDocument/2006/relationships/image" Target="../media/image18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27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3C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72196" y="7145269"/>
            <a:ext cx="20819048" cy="3238095"/>
            <a:chOff x="-1772196" y="7145269"/>
            <a:chExt cx="20819048" cy="32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72196" y="7145269"/>
              <a:ext cx="20819048" cy="32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82164" y="7183169"/>
            <a:ext cx="1876639" cy="11154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60346" y="4659899"/>
            <a:ext cx="6691795" cy="11664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3495" y="395148"/>
            <a:ext cx="4833563" cy="10213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1045" y="5454022"/>
            <a:ext cx="4285419" cy="2966837"/>
            <a:chOff x="931045" y="5454022"/>
            <a:chExt cx="4285419" cy="29668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31045" y="5454022"/>
              <a:ext cx="3430844" cy="2966837"/>
              <a:chOff x="931045" y="5454022"/>
              <a:chExt cx="3430844" cy="296683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1045" y="5454022"/>
                <a:ext cx="3430844" cy="296683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318251" y="6746934"/>
              <a:ext cx="1898213" cy="1631057"/>
              <a:chOff x="3318251" y="6746934"/>
              <a:chExt cx="1898213" cy="16310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18251" y="6746934"/>
                <a:ext cx="1898213" cy="163105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6842" y="3217848"/>
            <a:ext cx="8078576" cy="22435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36142" y="8764316"/>
            <a:ext cx="971429" cy="838095"/>
            <a:chOff x="5636142" y="8764316"/>
            <a:chExt cx="971429" cy="838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36142" y="8764316"/>
              <a:ext cx="971429" cy="838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35686" y="8955608"/>
            <a:ext cx="885714" cy="771429"/>
            <a:chOff x="9035686" y="8955608"/>
            <a:chExt cx="885714" cy="7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35686" y="8955608"/>
              <a:ext cx="885714" cy="7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72206" y="7583534"/>
            <a:ext cx="2329474" cy="2018878"/>
            <a:chOff x="10372206" y="7583534"/>
            <a:chExt cx="2329474" cy="20188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72206" y="7583534"/>
              <a:ext cx="2329474" cy="20188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45799" y="2736293"/>
            <a:ext cx="4941330" cy="1764761"/>
            <a:chOff x="2745799" y="2736293"/>
            <a:chExt cx="4941330" cy="17647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45799" y="2736293"/>
              <a:ext cx="4941330" cy="17647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77660" y="2203490"/>
            <a:ext cx="11730394" cy="7014573"/>
            <a:chOff x="3277660" y="2203490"/>
            <a:chExt cx="11730394" cy="7014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7660" y="2203490"/>
              <a:ext cx="11730394" cy="70145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6434" y="909919"/>
            <a:ext cx="13772982" cy="13624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9136" y="2442105"/>
            <a:ext cx="5104874" cy="6171429"/>
            <a:chOff x="1499136" y="2442105"/>
            <a:chExt cx="5104874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9136" y="2442105"/>
              <a:ext cx="510487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84020" y="2345865"/>
            <a:ext cx="4117675" cy="6171429"/>
            <a:chOff x="7084020" y="2345865"/>
            <a:chExt cx="4117675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4020" y="2345865"/>
              <a:ext cx="411767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86657" y="3395726"/>
            <a:ext cx="5560908" cy="3494263"/>
            <a:chOff x="11586657" y="3395726"/>
            <a:chExt cx="5560908" cy="3494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6657" y="3395726"/>
              <a:ext cx="5560908" cy="34942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4128" y="909919"/>
            <a:ext cx="13004373" cy="13624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3562" y="7542857"/>
            <a:ext cx="19564038" cy="3428571"/>
            <a:chOff x="-573562" y="7542857"/>
            <a:chExt cx="19564038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3562" y="7542857"/>
              <a:ext cx="19564038" cy="34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5170" y="4097083"/>
            <a:ext cx="7995374" cy="2091549"/>
            <a:chOff x="5145170" y="4097083"/>
            <a:chExt cx="7995374" cy="20915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5170" y="4097083"/>
              <a:ext cx="7995374" cy="20915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29309" y="4006942"/>
            <a:ext cx="10668651" cy="220944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40717" y="8231946"/>
            <a:ext cx="8829646" cy="15803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3562" y="7542857"/>
            <a:ext cx="19564038" cy="3428571"/>
            <a:chOff x="-573562" y="7542857"/>
            <a:chExt cx="19564038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3562" y="7542857"/>
              <a:ext cx="19564038" cy="3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40717" y="8231946"/>
            <a:ext cx="8829646" cy="15803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45170" y="4097083"/>
            <a:ext cx="7995374" cy="2091549"/>
            <a:chOff x="5145170" y="4097083"/>
            <a:chExt cx="7995374" cy="20915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5170" y="4097083"/>
              <a:ext cx="7995374" cy="20915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37459" y="4095816"/>
            <a:ext cx="8674184" cy="22061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9192" y="1197812"/>
            <a:ext cx="15205507" cy="7922860"/>
            <a:chOff x="1469192" y="1197812"/>
            <a:chExt cx="15205507" cy="79228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9192" y="1197812"/>
              <a:ext cx="15205507" cy="79228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1858" y="1279005"/>
            <a:ext cx="3569173" cy="1328077"/>
          </a:xfrm>
          <a:prstGeom prst="rect">
            <a:avLst/>
          </a:prstGeom>
        </p:spPr>
      </p:pic>
      <p:pic>
        <p:nvPicPr>
          <p:cNvPr id="2" name="vllo (5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52800" y="2019300"/>
            <a:ext cx="12268200" cy="6900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72190" y="-1500498"/>
            <a:ext cx="18685714" cy="3038095"/>
            <a:chOff x="-1272190" y="-1500498"/>
            <a:chExt cx="18685714" cy="30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72190" y="-1500498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3359" y="414771"/>
            <a:ext cx="1459558" cy="521271"/>
            <a:chOff x="403359" y="414771"/>
            <a:chExt cx="1459558" cy="5212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359" y="414771"/>
              <a:ext cx="1459558" cy="5212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4976" y="2144566"/>
            <a:ext cx="4599059" cy="13288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50561" y="3425132"/>
            <a:ext cx="6176185" cy="42806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93374" y="1831968"/>
            <a:ext cx="6800642" cy="77179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72190" y="-1500498"/>
            <a:ext cx="18685714" cy="3038095"/>
            <a:chOff x="-1272190" y="-1500498"/>
            <a:chExt cx="18685714" cy="30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72190" y="-1500498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3359" y="414771"/>
            <a:ext cx="1459558" cy="521271"/>
            <a:chOff x="403359" y="414771"/>
            <a:chExt cx="1459558" cy="5212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359" y="414771"/>
              <a:ext cx="1459558" cy="5212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4976" y="2144566"/>
            <a:ext cx="4663888" cy="13288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50561" y="3425132"/>
            <a:ext cx="7188615" cy="53825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93374" y="1831968"/>
            <a:ext cx="6800642" cy="77179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5119" y="1081947"/>
            <a:ext cx="13234201" cy="13377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7625" y="8520125"/>
            <a:ext cx="2234744" cy="1547135"/>
            <a:chOff x="1027625" y="8520125"/>
            <a:chExt cx="2234744" cy="15471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27625" y="8520125"/>
              <a:ext cx="1789103" cy="1547135"/>
              <a:chOff x="1027625" y="8520125"/>
              <a:chExt cx="1789103" cy="15471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27625" y="8520125"/>
                <a:ext cx="1789103" cy="15471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272496" y="9194347"/>
              <a:ext cx="989873" cy="850557"/>
              <a:chOff x="2272496" y="9194347"/>
              <a:chExt cx="989873" cy="85055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72496" y="9194347"/>
                <a:ext cx="989873" cy="85055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744640" y="2299376"/>
            <a:ext cx="12427330" cy="3523088"/>
            <a:chOff x="1744640" y="2299376"/>
            <a:chExt cx="12427330" cy="35230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4640" y="2299376"/>
              <a:ext cx="12427330" cy="35230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80144" y="5343399"/>
            <a:ext cx="12602859" cy="3369207"/>
            <a:chOff x="4280144" y="5343399"/>
            <a:chExt cx="12602859" cy="33692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0144" y="5343399"/>
              <a:ext cx="12602859" cy="336920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89105" y="9116222"/>
            <a:ext cx="8830747" cy="4577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433" y="1081947"/>
            <a:ext cx="13308173" cy="13377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0972" y="2579823"/>
            <a:ext cx="9089939" cy="27996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7625" y="8520125"/>
            <a:ext cx="2234744" cy="1547135"/>
            <a:chOff x="1027625" y="8520125"/>
            <a:chExt cx="2234744" cy="15471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27625" y="8520125"/>
              <a:ext cx="1789103" cy="1547135"/>
              <a:chOff x="1027625" y="8520125"/>
              <a:chExt cx="1789103" cy="154713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27625" y="8520125"/>
                <a:ext cx="1789103" cy="15471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272496" y="9194347"/>
              <a:ext cx="989873" cy="850557"/>
              <a:chOff x="2272496" y="9194347"/>
              <a:chExt cx="989873" cy="85055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72496" y="9194347"/>
                <a:ext cx="989873" cy="85055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3789027" y="5311747"/>
            <a:ext cx="2817227" cy="3073339"/>
            <a:chOff x="13789027" y="5311747"/>
            <a:chExt cx="2817227" cy="30733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89027" y="5311747"/>
              <a:ext cx="2817227" cy="30733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14796" y="2260912"/>
            <a:ext cx="2832303" cy="3089785"/>
            <a:chOff x="2014796" y="2260912"/>
            <a:chExt cx="2832303" cy="30897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4796" y="2260912"/>
              <a:ext cx="2832303" cy="308978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60673" y="5622435"/>
            <a:ext cx="9217624" cy="27996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72190" y="-1500498"/>
            <a:ext cx="18685714" cy="3038095"/>
            <a:chOff x="-1272190" y="-1500498"/>
            <a:chExt cx="18685714" cy="30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72190" y="-1500498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3359" y="414771"/>
            <a:ext cx="1459558" cy="521271"/>
            <a:chOff x="403359" y="414771"/>
            <a:chExt cx="1459558" cy="5212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359" y="414771"/>
              <a:ext cx="1459558" cy="5212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4976" y="2144569"/>
            <a:ext cx="5950459" cy="132696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60085" y="3413302"/>
            <a:ext cx="13082613" cy="12396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96056" y="5142857"/>
            <a:ext cx="4141710" cy="844076"/>
            <a:chOff x="11296056" y="5142857"/>
            <a:chExt cx="4141710" cy="8440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96056" y="5142857"/>
              <a:ext cx="4141710" cy="8440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54489" y="6429725"/>
            <a:ext cx="6290627" cy="844076"/>
            <a:chOff x="9154489" y="6429725"/>
            <a:chExt cx="6290627" cy="8440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54489" y="6429725"/>
              <a:ext cx="6290627" cy="8440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14825" y="5142857"/>
            <a:ext cx="6797565" cy="844076"/>
            <a:chOff x="3914825" y="5142857"/>
            <a:chExt cx="6797565" cy="84407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914825" y="5142857"/>
              <a:ext cx="6797565" cy="844076"/>
              <a:chOff x="3914825" y="5142857"/>
              <a:chExt cx="6797565" cy="8440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914825" y="5142857"/>
                <a:ext cx="6797565" cy="844076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28579" y="5145239"/>
              <a:ext cx="6432390" cy="103005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43828" y="6448096"/>
            <a:ext cx="6703314" cy="10300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914825" y="6429725"/>
            <a:ext cx="4880533" cy="844076"/>
            <a:chOff x="3914825" y="6429725"/>
            <a:chExt cx="4880533" cy="8440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14825" y="6429725"/>
              <a:ext cx="4880533" cy="84407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34227" y="6432112"/>
            <a:ext cx="4574695" cy="103005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27041" y="5145239"/>
            <a:ext cx="4129123" cy="10300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72190" y="-1595736"/>
            <a:ext cx="18685714" cy="12227868"/>
            <a:chOff x="-1272190" y="-1595736"/>
            <a:chExt cx="18685714" cy="122278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272190" y="-1595736"/>
              <a:ext cx="18685714" cy="3038095"/>
              <a:chOff x="-1272190" y="-1595736"/>
              <a:chExt cx="18685714" cy="30380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272190" y="-1595736"/>
                <a:ext cx="18685714" cy="303809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594729" y="7802991"/>
              <a:ext cx="4086526" cy="2829141"/>
              <a:chOff x="-594729" y="7802991"/>
              <a:chExt cx="4086526" cy="28291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-594729" y="7802991"/>
                <a:ext cx="3271613" cy="2829141"/>
                <a:chOff x="-594729" y="7802991"/>
                <a:chExt cx="3271613" cy="2829141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-594729" y="7802991"/>
                  <a:ext cx="3271613" cy="28291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81684" y="9035897"/>
                <a:ext cx="1810114" cy="1555357"/>
                <a:chOff x="1681684" y="9035897"/>
                <a:chExt cx="1810114" cy="155535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81684" y="9035897"/>
                  <a:ext cx="1810114" cy="155535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403359" y="414771"/>
            <a:ext cx="1459558" cy="521271"/>
            <a:chOff x="403359" y="414771"/>
            <a:chExt cx="1459558" cy="5212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359" y="414771"/>
              <a:ext cx="1459558" cy="5212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29238" y="3250413"/>
            <a:ext cx="11913041" cy="1526046"/>
            <a:chOff x="3929238" y="3250413"/>
            <a:chExt cx="11913041" cy="152604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171602" y="3250413"/>
              <a:ext cx="11616697" cy="1526046"/>
              <a:chOff x="4171602" y="3250413"/>
              <a:chExt cx="11616697" cy="152604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171602" y="3250413"/>
                <a:ext cx="11616697" cy="152604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003" y="3396813"/>
              <a:ext cx="15978159" cy="120418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34661" y="1846595"/>
            <a:ext cx="2909231" cy="132807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007514" y="5073784"/>
            <a:ext cx="11913041" cy="1526046"/>
            <a:chOff x="4007514" y="5073784"/>
            <a:chExt cx="11913041" cy="152604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249882" y="5073784"/>
              <a:ext cx="11616697" cy="1526046"/>
              <a:chOff x="4249882" y="5073784"/>
              <a:chExt cx="11616697" cy="152604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49882" y="5073784"/>
                <a:ext cx="11616697" cy="152604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55203" y="5220184"/>
              <a:ext cx="13333350" cy="120418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015133" y="7034286"/>
            <a:ext cx="11913041" cy="1526046"/>
            <a:chOff x="4015133" y="7034286"/>
            <a:chExt cx="11913041" cy="152604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257501" y="7034286"/>
              <a:ext cx="11616697" cy="1526046"/>
              <a:chOff x="4257501" y="7034286"/>
              <a:chExt cx="11616697" cy="1526046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57501" y="7034286"/>
                <a:ext cx="11616697" cy="1526046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5108" y="7180689"/>
              <a:ext cx="15156816" cy="12041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4522" y="7899248"/>
            <a:ext cx="2950819" cy="2042880"/>
            <a:chOff x="1484522" y="7899248"/>
            <a:chExt cx="2950819" cy="204288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84522" y="7899248"/>
              <a:ext cx="2362382" cy="2042880"/>
              <a:chOff x="1484522" y="7899248"/>
              <a:chExt cx="2362382" cy="204288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84522" y="7899248"/>
                <a:ext cx="2362382" cy="204288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128285" y="8789511"/>
              <a:ext cx="1307056" cy="1123100"/>
              <a:chOff x="3128285" y="8789511"/>
              <a:chExt cx="1307056" cy="112310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128285" y="8789511"/>
                <a:ext cx="1307056" cy="112310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2236966" y="2811797"/>
            <a:ext cx="6736842" cy="699982"/>
            <a:chOff x="2236966" y="2811797"/>
            <a:chExt cx="6736842" cy="6999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6966" y="2811797"/>
              <a:ext cx="6736842" cy="69998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894854" y="2803693"/>
            <a:ext cx="14796486" cy="8797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4662" y="1275166"/>
            <a:ext cx="3238373" cy="13179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57628" y="2874722"/>
            <a:ext cx="6688722" cy="699982"/>
            <a:chOff x="10557628" y="2874722"/>
            <a:chExt cx="6688722" cy="6999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57628" y="2874722"/>
              <a:ext cx="6688722" cy="69998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18406" y="2866616"/>
            <a:ext cx="14479819" cy="8797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12910" y="5375322"/>
            <a:ext cx="6784962" cy="699982"/>
            <a:chOff x="2212910" y="5375322"/>
            <a:chExt cx="6784962" cy="6999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2910" y="5375322"/>
              <a:ext cx="6784962" cy="69998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755621" y="5367224"/>
            <a:ext cx="14676315" cy="8797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09508" y="5399382"/>
            <a:ext cx="6784962" cy="699982"/>
            <a:chOff x="10509508" y="5399382"/>
            <a:chExt cx="6784962" cy="6999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09508" y="5399382"/>
              <a:ext cx="6784962" cy="6999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4560" y="2811797"/>
            <a:ext cx="589474" cy="589474"/>
            <a:chOff x="1274560" y="2811797"/>
            <a:chExt cx="589474" cy="5894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4560" y="2811797"/>
              <a:ext cx="589474" cy="5894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71162" y="2811797"/>
            <a:ext cx="667669" cy="667669"/>
            <a:chOff x="9571162" y="2811797"/>
            <a:chExt cx="667669" cy="6676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71162" y="2811797"/>
              <a:ext cx="667669" cy="6676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12515" y="5375322"/>
            <a:ext cx="706767" cy="706767"/>
            <a:chOff x="9512515" y="5375322"/>
            <a:chExt cx="706767" cy="70676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12515" y="5375322"/>
              <a:ext cx="706767" cy="7067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4564" y="5375322"/>
            <a:ext cx="713552" cy="713552"/>
            <a:chOff x="1274564" y="5375322"/>
            <a:chExt cx="713552" cy="7135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4564" y="5375322"/>
              <a:ext cx="713552" cy="71355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26329" y="5391277"/>
            <a:ext cx="14081686" cy="87970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29698" y="3610793"/>
            <a:ext cx="3518656" cy="152378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81336" y="3658917"/>
            <a:ext cx="3073370" cy="152378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257203" y="6208546"/>
            <a:ext cx="4078161" cy="152378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505336" y="6232612"/>
            <a:ext cx="4592732" cy="10285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사용자 지정</PresentationFormat>
  <Paragraphs>0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5</cp:revision>
  <dcterms:created xsi:type="dcterms:W3CDTF">2023-09-15T09:18:03Z</dcterms:created>
  <dcterms:modified xsi:type="dcterms:W3CDTF">2023-09-15T00:40:11Z</dcterms:modified>
</cp:coreProperties>
</file>